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19/semillas-al-por-mayor-c-mo-pasar-de-la-selecci-n-de-variedades-a-una-c-795457ad.html" TargetMode="External"/><Relationship Id="rId4" Type="http://schemas.openxmlformats.org/officeDocument/2006/relationships/hyperlink" Target="https://bulkseedsinternational-es.porkbunlead.workers.dev/aws/bulkseedsinternational-es-19/preguntas-y-respuestas-sobre-variedades-fuera-del-cat-logo-y-c-mo-incl-250540bd.rtf" TargetMode="External"/><Relationship Id="rId5" Type="http://schemas.openxmlformats.org/officeDocument/2006/relationships/hyperlink" Target="https://bulkseedsinternational-es.porkbunlead.workers.dev/aws/bulkseedsinternational-es-19/hoja-de-trabajo-para-revisar-una-consulta-de-semillas-antes-de-enviarl-3cce8474.docx" TargetMode="External"/><Relationship Id="rId6" Type="http://schemas.openxmlformats.org/officeDocument/2006/relationships/hyperlink" Target="https://bulkseedsinternational-es.porkbunlead.workers.dev/aws/bulkseedsinternational-es-19/gu-a-pr-ctica-para-describir-el-envasado-deseado-por-grupo-de-cultivo--703f525d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19/calendario-anual-de-consultas-de-semillas-al-por-mayor-por-grupo-de-cu-8a28a97e.odt" TargetMode="External"/><Relationship Id="rId3" Type="http://schemas.openxmlformats.org/officeDocument/2006/relationships/hyperlink" Target="https://bulkseedsinternational-es.porkbunlead.workers.dev/aws/bulkseedsinternational-es-19/matriz-para-comparar-destinos-de-env-o-y-requisitos-de-importaci-n-ant-f2e74a0c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 al equipo de tienda cómo una consulta al por mayor se convierte en presupuesto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cómo pasar de la selección de variedades a una consulta útil</a:t>
            </a:r>
          </a:p>
          <a:p>
            <a:r>
              <a:rPr sz="1800">
                <a:hlinkClick r:id="rId4"/>
              </a:rPr>
              <a:t>Preguntas y respuestas sobre variedades fuera del catálogo y cómo incluirlas en la consulta</a:t>
            </a:r>
          </a:p>
          <a:p>
            <a:r>
              <a:rPr sz="1800">
                <a:hlinkClick r:id="rId5"/>
              </a:rPr>
              <a:t>Hoja de trabajo para revisar una consulta de semillas antes de enviarla al proveedor</a:t>
            </a:r>
          </a:p>
          <a:p>
            <a:r>
              <a:rPr sz="1800">
                <a:hlinkClick r:id="rId6"/>
              </a:rPr>
              <a:t>Guía práctica para describir el envasado deseado por grupo de cultivo en una consulta de semillas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Calendario anual de consultas de semillas al por mayor por grupo de cultivo y destino</a:t>
            </a:r>
          </a:p>
          <a:p>
            <a:r>
              <a:rPr sz="1800">
                <a:hlinkClick r:id="rId3"/>
              </a:rPr>
              <a:t>Matriz para comparar destinos de envío y requisitos de importación antes de la consulta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