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8/semillas-al-por-mayor-cu-ndo-una-consulta-a-medida-tiene-sentido-para--6de7c484.html" TargetMode="External"/><Relationship Id="rId4" Type="http://schemas.openxmlformats.org/officeDocument/2006/relationships/hyperlink" Target="https://bulkseedsinternational-es.porkbunlead.workers.dev/aws/bulkseedsinternational-es-18/preguntas-y-respuestas-sobre-una-consulta-r-pida-por-especie-30431015.rtf" TargetMode="External"/><Relationship Id="rId5" Type="http://schemas.openxmlformats.org/officeDocument/2006/relationships/hyperlink" Target="https://bulkseedsinternational-es.porkbunlead.workers.dev/aws/bulkseedsinternational-es-18/gu-a-pr-ctica-para-convertir-el-plan-de-surtido-en-una-consulta-de-sem-5ad65b7a.pdf" TargetMode="External"/><Relationship Id="rId6" Type="http://schemas.openxmlformats.org/officeDocument/2006/relationships/hyperlink" Target="https://bulkseedsinternational-es.porkbunlead.workers.dev/aws/bulkseedsinternational-es-18/matriz-para-comparar-plazos-propios-y-ventanas-de-siembra-antes-de-con-5c0ead14.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8/planificar-la-primera-consulta-de-semillas-al-por-mayor-por-grupos-de--a4171205.odt" TargetMode="External"/><Relationship Id="rId3" Type="http://schemas.openxmlformats.org/officeDocument/2006/relationships/hyperlink" Target="https://bulkseedsinternational-es.porkbunlead.workers.dev/aws/bulkseedsinternational-es-18/hoja-de-trabajo-para-revisar-referencias-y-descripciones-de-variedades-b3e7301a.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qué información guarda la cesta y cuál no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cuándo una consulta a medida tiene sentido para mi tienda</a:t>
            </a:r>
          </a:p>
          <a:p>
            <a:r>
              <a:rPr sz="1800">
                <a:hlinkClick r:id="rId4"/>
              </a:rPr>
              <a:t>Preguntas y respuestas sobre una consulta rápida por especie</a:t>
            </a:r>
          </a:p>
          <a:p>
            <a:r>
              <a:rPr sz="1800">
                <a:hlinkClick r:id="rId5"/>
              </a:rPr>
              <a:t>Guía práctica para convertir el plan de surtido en una consulta de semillas bien documentada</a:t>
            </a:r>
          </a:p>
          <a:p>
            <a:r>
              <a:rPr sz="1800">
                <a:hlinkClick r:id="rId6"/>
              </a:rPr>
              <a:t>Matriz para comparar plazos propios y ventanas de siembra antes de consultar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primera consulta de semillas al por mayor por grupos de cultivo y prioridades</a:t>
            </a:r>
          </a:p>
          <a:p>
            <a:r>
              <a:rPr sz="1800">
                <a:hlinkClick r:id="rId3"/>
              </a:rPr>
              <a:t>Hoja de trabajo para revisar referencias y descripciones de variedades antes de consultar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