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s/index.html" TargetMode="External"/><Relationship Id="rId3" Type="http://schemas.openxmlformats.org/officeDocument/2006/relationships/hyperlink" Target="https://bulkseedsinternational-websites.s3.eu-north-1.amazonaws.com/bsi/bulkseedsinternational-es/bulkseedsinternational-es-17/semillas-al-por-mayor-para-mi-tienda-qu-revisar-antes-de-enviar-la-pri-0d33df71.html" TargetMode="External"/><Relationship Id="rId4" Type="http://schemas.openxmlformats.org/officeDocument/2006/relationships/hyperlink" Target="https://bulkseedsinternational-es.porkbunlead.workers.dev/aws/bulkseedsinternational-es-17/matriz-para-comparar-variedades-por-rotaci-n-de-venta-y-decidir-qu-man-27a96164.xlsx" TargetMode="External"/><Relationship Id="rId5" Type="http://schemas.openxmlformats.org/officeDocument/2006/relationships/hyperlink" Target="https://bulkseedsinternational-es.porkbunlead.workers.dev/aws/bulkseedsinternational-es-17/planificar-la-consulta-seg-n-plaza-de-almacenamiento-y-necesidades-rea-3a25b653.odt" TargetMode="External"/><Relationship Id="rId6" Type="http://schemas.openxmlformats.org/officeDocument/2006/relationships/hyperlink" Target="https://bulkseedsinternational-es.porkbunlead.workers.dev/aws/bulkseedsinternational-es-17/hoja-de-trabajo-para-comprobar-cantidades-y-coherencia-de-la-cesta-ant-7b5a3b18.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ws/bulkseedsinternational-es-17/preguntas-y-respuestas-sobre-tramos-de-cantidad-precios-indicados-y-of-8ad724ea.rtf" TargetMode="External"/><Relationship Id="rId3" Type="http://schemas.openxmlformats.org/officeDocument/2006/relationships/hyperlink" Target="https://bulkseedsinternational-es.porkbunlead.workers.dev/aws/bulkseedsinternational-es-17/gu-a-pr-ctica-para-documentar-variedades-cantidades-y-formatos-de-enva-f4d60c98.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Explicar a clientes profesionales qué significa una consulta de semillas sin compromiso</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para mi tienda: qué revisar antes de enviar la primera consulta</a:t>
            </a:r>
          </a:p>
          <a:p>
            <a:r>
              <a:rPr sz="1800">
                <a:hlinkClick r:id="rId4"/>
              </a:rPr>
              <a:t>Matriz para comparar variedades por rotación de venta y decidir qué mantener, retirar o probar</a:t>
            </a:r>
          </a:p>
          <a:p>
            <a:r>
              <a:rPr sz="1800">
                <a:hlinkClick r:id="rId5"/>
              </a:rPr>
              <a:t>Planificar la consulta según plaza de almacenamiento y necesidades reales de la tienda</a:t>
            </a:r>
          </a:p>
          <a:p>
            <a:r>
              <a:rPr sz="1800">
                <a:hlinkClick r:id="rId6"/>
              </a:rPr>
              <a:t>Hoja de trabajo para comprobar cantidades y coherencia de la cesta antes de enviar la consulta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Preguntas y respuestas sobre tramos de cantidad, precios indicados y oferta final</a:t>
            </a:r>
          </a:p>
          <a:p>
            <a:r>
              <a:rPr sz="1800">
                <a:hlinkClick r:id="rId3"/>
              </a:rPr>
              <a:t>Guía práctica para documentar variedades, cantidades y formatos de envasado en una consulta de semillas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