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6/revender-semillas-al-por-mayor-sin-cuenta-cuando-la-consulta-se-convie-547bb55c.html" TargetMode="External"/><Relationship Id="rId4" Type="http://schemas.openxmlformats.org/officeDocument/2006/relationships/hyperlink" Target="https://bulkseedsinternational-es.porkbunlead.workers.dev/aws/bulkseedsinternational-es-16/tabla-de-criterios-para-ordenar-los-contactos-y-canales-antes-de-consu-704f4a1c.xlsx" TargetMode="External"/><Relationship Id="rId5" Type="http://schemas.openxmlformats.org/officeDocument/2006/relationships/hyperlink" Target="https://bulkseedsinternational-es.porkbunlead.workers.dev/aws/bulkseedsinternational-es-16/preguntas-y-respuestas-sobre-cesta-navegador-y-dispositivos-al-prepara-7b6963b7.rtf" TargetMode="External"/><Relationship Id="rId6" Type="http://schemas.openxmlformats.org/officeDocument/2006/relationships/hyperlink" Target="https://bulkseedsinternational-es.porkbunlead.workers.dev/aws/bulkseedsinternational-es-16/hoja-de-trabajo-para-comprobar-precios-indicados-y-tramos-de-cantidad--9efaa881.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6/planificar-la-consulta-por-cantidad-m-nima-y-capacidad-de-almacenamien-ce13ce66.odt" TargetMode="External"/><Relationship Id="rId3" Type="http://schemas.openxmlformats.org/officeDocument/2006/relationships/hyperlink" Target="https://bulkseedsinternational-es.porkbunlead.workers.dev/aws/bulkseedsinternational-es-16/gu-a-pr-ctica-para-separar-consulta-y-reclamaci-n-en-el-trato-con-el-p-d59fc56b.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 a proveedores y socios el paso de la selección al presupuesto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Revender semillas al por mayor sin cuenta: cuando la consulta se convierte en base de compra</a:t>
            </a:r>
          </a:p>
          <a:p>
            <a:r>
              <a:rPr sz="1800">
                <a:hlinkClick r:id="rId4"/>
              </a:rPr>
              <a:t>Tabla de criterios para ordenar los contactos y canales antes de consultar semillas</a:t>
            </a:r>
          </a:p>
          <a:p>
            <a:r>
              <a:rPr sz="1800">
                <a:hlinkClick r:id="rId5"/>
              </a:rPr>
              <a:t>Preguntas y respuestas sobre cesta, navegador y dispositivos al preparar una consulta</a:t>
            </a:r>
          </a:p>
          <a:p>
            <a:r>
              <a:rPr sz="1800">
                <a:hlinkClick r:id="rId6"/>
              </a:rPr>
              <a:t>Hoja de trabajo para comprobar precios indicados y tramos de cantidad antes del presupuesto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consulta por cantidad mínima y capacidad de almacenamiento de la tienda</a:t>
            </a:r>
          </a:p>
          <a:p>
            <a:r>
              <a:rPr sz="1800">
                <a:hlinkClick r:id="rId3"/>
              </a:rPr>
              <a:t>Guía práctica para separar consulta y reclamación en el trato con el proveedor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