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es/index.html" TargetMode="External"/><Relationship Id="rId3" Type="http://schemas.openxmlformats.org/officeDocument/2006/relationships/hyperlink" Target="https://bulkseedsinternational-websites.s3.eu-north-1.amazonaws.com/bsi/bulkseedsinternational-es/bulkseedsinternational-es-15/c-mo-preparar-la-primera-consulta-de-semillas-al-por-mayor-qu-revisar--6d8aa269.html" TargetMode="External"/><Relationship Id="rId4" Type="http://schemas.openxmlformats.org/officeDocument/2006/relationships/hyperlink" Target="https://bulkseedsinternational-es.porkbunlead.workers.dev/aws/bulkseedsinternational-es-15/hoja-de-trabajo-para-no-olvidar-la-temporada-de-siembra-en-la-consulta-2e5e19f5.docx" TargetMode="External"/><Relationship Id="rId5" Type="http://schemas.openxmlformats.org/officeDocument/2006/relationships/hyperlink" Target="https://bulkseedsinternational-es.porkbunlead.workers.dev/aws/bulkseedsinternational-es-15/preguntas-y-respuestas-sobre-c-mo-repartir-una-consulta-entre-varios-c-54693c2e.rtf" TargetMode="External"/><Relationship Id="rId6" Type="http://schemas.openxmlformats.org/officeDocument/2006/relationships/hyperlink" Target="https://bulkseedsinternational-es.porkbunlead.workers.dev/aws/bulkseedsinternational-es-15/tabla-para-comparar-idiomas-y-canales-oficiales-al-preparar-una-consul-c29515dc.xls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aws/bulkseedsinternational-es-15/gu-a-pr-ctica-para-dirigir-consultas-de-semillas-a-destinos-con-requis-d63022bd.pdf" TargetMode="External"/><Relationship Id="rId3" Type="http://schemas.openxmlformats.org/officeDocument/2006/relationships/hyperlink" Target="https://bulkseedsinternational-es.porkbunlead.workers.dev/aws/bulkseedsinternational-es-15/planificar-la-cesta-de-consulta-como-lista-de-trabajo-de-la-pr-xima-te-f0f7e4e4.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Presentar a clientes profesionales qué significa pedir semillas al por mayor sin compromiso</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Cómo preparar la primera consulta de semillas al por mayor: qué revisar antes de enviar la cesta</a:t>
            </a:r>
          </a:p>
          <a:p>
            <a:r>
              <a:rPr sz="1800">
                <a:hlinkClick r:id="rId4"/>
              </a:rPr>
              <a:t>Hoja de trabajo para no olvidar la temporada de siembra en la consulta al por mayor</a:t>
            </a:r>
          </a:p>
          <a:p>
            <a:r>
              <a:rPr sz="1800">
                <a:hlinkClick r:id="rId5"/>
              </a:rPr>
              <a:t>Preguntas y respuestas sobre cómo repartir una consulta entre varios compañeros de tienda</a:t>
            </a:r>
          </a:p>
          <a:p>
            <a:r>
              <a:rPr sz="1800">
                <a:hlinkClick r:id="rId6"/>
              </a:rPr>
              <a:t>Tabla para comparar idiomas y canales oficiales al preparar una consulta al por mayor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Guía práctica para dirigir consultas de semillas a destinos con requisitos de importación</a:t>
            </a:r>
          </a:p>
          <a:p>
            <a:r>
              <a:rPr sz="1800">
                <a:hlinkClick r:id="rId3"/>
              </a:rPr>
              <a:t>Planificar la cesta de consulta como lista de trabajo de la próxima temporada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