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4/surtido-de-semillas-por-destino-de-env-o-c-mo-ordenar-la-consulta-al-p-aab7c465.html" TargetMode="External"/><Relationship Id="rId4" Type="http://schemas.openxmlformats.org/officeDocument/2006/relationships/hyperlink" Target="https://bulkseedsinternational-es.porkbunlead.workers.dev/aws/bulkseedsinternational-es-14/hoja-de-trabajo-para-vincular-cada-variedad-con-su-formato-de-reventa-147913f5.docx" TargetMode="External"/><Relationship Id="rId5" Type="http://schemas.openxmlformats.org/officeDocument/2006/relationships/hyperlink" Target="https://bulkseedsinternational-es.porkbunlead.workers.dev/aws/bulkseedsinternational-es-14/planificar-las-preguntas-abiertas-que-deben-resolverse-antes-de-mandar-1f474afa.odt" TargetMode="External"/><Relationship Id="rId6" Type="http://schemas.openxmlformats.org/officeDocument/2006/relationships/hyperlink" Target="https://bulkseedsinternational-es.porkbunlead.workers.dev/aws/bulkseedsinternational-es-14/gu-a-pr-ctica-para-agrupar-variedades-por-temporada-de-venta-en-una-so-2baf3153.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4/preguntas-y-respuestas-sobre-c-mo-elegir-entre-pedir-menos-variedades--5c5a7a24.rtf" TargetMode="External"/><Relationship Id="rId3" Type="http://schemas.openxmlformats.org/officeDocument/2006/relationships/hyperlink" Target="https://bulkseedsinternational-es.porkbunlead.workers.dev/aws/bulkseedsinternational-es-14/tabla-de-decisi-n-para-priorizar-grupos-de-cultivo-seg-n-margen-de-ven-9fa7d753.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 un socio cómo el destino condiciona la lista de variedades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Surtido de semillas por destino de envío: cómo ordenar la consulta al por mayor</a:t>
            </a:r>
          </a:p>
          <a:p>
            <a:r>
              <a:rPr sz="1800">
                <a:hlinkClick r:id="rId4"/>
              </a:rPr>
              <a:t>Hoja de trabajo para vincular cada variedad con su formato de reventa</a:t>
            </a:r>
          </a:p>
          <a:p>
            <a:r>
              <a:rPr sz="1800">
                <a:hlinkClick r:id="rId5"/>
              </a:rPr>
              <a:t>Planificar las preguntas abiertas que deben resolverse antes de mandar la consulta</a:t>
            </a:r>
          </a:p>
          <a:p>
            <a:r>
              <a:rPr sz="1800">
                <a:hlinkClick r:id="rId6"/>
              </a:rPr>
              <a:t>Guía práctica para agrupar variedades por temporada de venta en una sola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y respuestas sobre cómo elegir entre pedir menos variedades con más cantidad o muchas con poco</a:t>
            </a:r>
          </a:p>
          <a:p>
            <a:r>
              <a:rPr sz="1800">
                <a:hlinkClick r:id="rId3"/>
              </a:rPr>
              <a:t>Tabla de decisión para priorizar grupos de cultivo según margen de venta esperado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