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12/capacidad-de-exposici-n-y-surtido-de-semillas-c-mo-repartir-la-consult-4af8f723.html" TargetMode="External"/><Relationship Id="rId4" Type="http://schemas.openxmlformats.org/officeDocument/2006/relationships/hyperlink" Target="https://bulkseedsinternational-es.porkbunlead.workers.dev/aws/bulkseedsinternational-es-12/preguntas-y-respuestas-sobre-el-primer-surtido-de-una-tienda-nueva-0cdd3f64.rtf" TargetMode="External"/><Relationship Id="rId5" Type="http://schemas.openxmlformats.org/officeDocument/2006/relationships/hyperlink" Target="https://bulkseedsinternational-es.porkbunlead.workers.dev/aws/bulkseedsinternational-es-12/matriz-para-comparar-variedades-por-rotaci-n-y-decidir-qu-sustituir-54332dc8.xlsx" TargetMode="External"/><Relationship Id="rId6" Type="http://schemas.openxmlformats.org/officeDocument/2006/relationships/hyperlink" Target="https://bulkseedsinternational-es.porkbunlead.workers.dev/aws/bulkseedsinternational-es-12/planificar-la-depuraci-n-del-surtido-por-l-neas-de-producto-y-huecos-d-65d71889.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12/rotaci-n-de-venta-por-variedad-gu-a-pr-ctica-para-depurar-el-surtido-a-92e5db49.pdf" TargetMode="External"/><Relationship Id="rId3" Type="http://schemas.openxmlformats.org/officeDocument/2006/relationships/hyperlink" Target="https://bulkseedsinternational-es.porkbunlead.workers.dev/aws/bulkseedsinternational-es-12/hoja-de-trabajo-para-revisar-un-surtido-existente-antes-de-la-nueva-te-eb086ae8.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al equipo los criterios de depuración del surtido de semillas</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Capacidad de exposición y surtido de semillas: cómo repartir la consulta por espacio real</a:t>
            </a:r>
          </a:p>
          <a:p>
            <a:r>
              <a:rPr sz="1800">
                <a:hlinkClick r:id="rId4"/>
              </a:rPr>
              <a:t>Preguntas y respuestas sobre el primer surtido de una tienda nueva</a:t>
            </a:r>
          </a:p>
          <a:p>
            <a:r>
              <a:rPr sz="1800">
                <a:hlinkClick r:id="rId5"/>
              </a:rPr>
              <a:t>Matriz para comparar variedades por rotación y decidir qué sustituir</a:t>
            </a:r>
          </a:p>
          <a:p>
            <a:r>
              <a:rPr sz="1800">
                <a:hlinkClick r:id="rId6"/>
              </a:rPr>
              <a:t>Planificar la depuración del surtido por líneas de producto y huecos detectados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Rotación de venta por variedad: guía práctica para depurar el surtido antes de consultar</a:t>
            </a:r>
          </a:p>
          <a:p>
            <a:r>
              <a:rPr sz="1800">
                <a:hlinkClick r:id="rId3"/>
              </a:rPr>
              <a:t>Hoja de trabajo para revisar un surtido existente antes de la nueva temporada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