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11/semillas-al-por-mayor-c-mo-fijar-el-surtido-de-mi-tienda-antes-de-pedi-577fbadf.html" TargetMode="External"/><Relationship Id="rId4" Type="http://schemas.openxmlformats.org/officeDocument/2006/relationships/hyperlink" Target="https://bulkseedsinternational-es.porkbunlead.workers.dev/aws/bulkseedsinternational-es-11/preguntas-y-respuestas-sobre-c-mo-formar-el-primer-surtido-de-una-tien-50f1d402.rtf" TargetMode="External"/><Relationship Id="rId5" Type="http://schemas.openxmlformats.org/officeDocument/2006/relationships/hyperlink" Target="https://bulkseedsinternational-es.porkbunlead.workers.dev/aws/bulkseedsinternational-es-11/matriz-para-comparar-l-neas-de-surtido-y-detectar-huecos-antes-de-la-s-64f91182.xlsx" TargetMode="External"/><Relationship Id="rId6" Type="http://schemas.openxmlformats.org/officeDocument/2006/relationships/hyperlink" Target="https://bulkseedsinternational-es.porkbunlead.workers.dev/aws/bulkseedsinternational-es-11/gu-a-pr-ctica-para-revisar-el-surtido-de-semillas-antes-de-cada-nueva--9680ccaf.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11/hoja-de-trabajo-para-clasificar-variedades-por-rotaci-n-de-venta-9a565b5a.docx" TargetMode="External"/><Relationship Id="rId3" Type="http://schemas.openxmlformats.org/officeDocument/2006/relationships/hyperlink" Target="https://bulkseedsinternational-es.porkbunlead.workers.dev/aws/bulkseedsinternational-es-11/planificar-el-surtido-de-semillas-por-capacidad-de-exposici-n-en-tiend-cc6f96c3.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al equipo con qué criterios se elige el surtido de semillas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cómo fijar el surtido de mi tienda antes de pedir presupuesto</a:t>
            </a:r>
          </a:p>
          <a:p>
            <a:r>
              <a:rPr sz="1800">
                <a:hlinkClick r:id="rId4"/>
              </a:rPr>
              <a:t>Preguntas y respuestas sobre cómo formar el primer surtido de una tienda nueva</a:t>
            </a:r>
          </a:p>
          <a:p>
            <a:r>
              <a:rPr sz="1800">
                <a:hlinkClick r:id="rId5"/>
              </a:rPr>
              <a:t>Matriz para comparar líneas de surtido y detectar huecos antes de la siguiente consulta</a:t>
            </a:r>
          </a:p>
          <a:p>
            <a:r>
              <a:rPr sz="1800">
                <a:hlinkClick r:id="rId6"/>
              </a:rPr>
              <a:t>Guía práctica para revisar el surtido de semillas antes de cada nueva temporada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clasificar variedades por rotación de venta</a:t>
            </a:r>
          </a:p>
          <a:p>
            <a:r>
              <a:rPr sz="1800">
                <a:hlinkClick r:id="rId3"/>
              </a:rPr>
              <a:t>Planificar el surtido de semillas por capacidad de exposición en tienda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