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s/index.html" TargetMode="External"/><Relationship Id="rId3" Type="http://schemas.openxmlformats.org/officeDocument/2006/relationships/hyperlink" Target="https://bulkseedsinternational-websites.s3.eu-north-1.amazonaws.com/bsi/bulkseedsinternational-es/bulkseedsinternational-es-10/comprar-semillas-al-por-mayor-c-mo-fijar-el-surtido-antes-de-la-consul-23fd91e0.html" TargetMode="External"/><Relationship Id="rId4" Type="http://schemas.openxmlformats.org/officeDocument/2006/relationships/hyperlink" Target="https://bulkseedsinternational-es.porkbunlead.workers.dev/aws/bulkseedsinternational-es-10/gu-a-pr-ctica-para-pasar-de-la-idea-de-surtido-a-una-consulta-ordenada-6e5bd140.pdf" TargetMode="External"/><Relationship Id="rId5" Type="http://schemas.openxmlformats.org/officeDocument/2006/relationships/hyperlink" Target="https://bulkseedsinternational-es.porkbunlead.workers.dev/aws/bulkseedsinternational-es-10/comparar-categor-as-del-cat-logo-con-el-surtido-propio-antes-de-la-con-85a415a0.xlsx" TargetMode="External"/><Relationship Id="rId6" Type="http://schemas.openxmlformats.org/officeDocument/2006/relationships/hyperlink" Target="https://bulkseedsinternational-es.porkbunlead.workers.dev/aws/bulkseedsinternational-es-10/hoja-de-trabajo-para-cerrar-la-selecci-n-antes-de-consultar-semillas-a-8628ddb9.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ws/bulkseedsinternational-es-10/preguntas-y-respuestas-sobre-c-mo-preparar-la-consulta-antes-de-contac-9e420858.rtf" TargetMode="External"/><Relationship Id="rId3" Type="http://schemas.openxmlformats.org/officeDocument/2006/relationships/hyperlink" Target="https://bulkseedsinternational-es.porkbunlead.workers.dev/aws/bulkseedsinternational-es-10/planificar-el-surtido-de-semillas-por-prioridad-de-venta-y-no-por-tama-df7cef39.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al equipo cómo se decide el surtido de semillas de la próxima temporada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Comprar semillas al por mayor: cómo fijar el surtido antes de la consulta</a:t>
            </a:r>
          </a:p>
          <a:p>
            <a:r>
              <a:rPr sz="1800">
                <a:hlinkClick r:id="rId4"/>
              </a:rPr>
              <a:t>Guía práctica para pasar de la idea de surtido a una consulta ordenada de semillas</a:t>
            </a:r>
          </a:p>
          <a:p>
            <a:r>
              <a:rPr sz="1800">
                <a:hlinkClick r:id="rId5"/>
              </a:rPr>
              <a:t>Comparar categorías del catálogo con el surtido propio antes de la consulta de semillas</a:t>
            </a:r>
          </a:p>
          <a:p>
            <a:r>
              <a:rPr sz="1800">
                <a:hlinkClick r:id="rId6"/>
              </a:rPr>
              <a:t>Hoja de trabajo para cerrar la selección antes de consultar semillas al por mayor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Preguntas y respuestas sobre cómo preparar la consulta antes de contactar al proveedor</a:t>
            </a:r>
          </a:p>
          <a:p>
            <a:r>
              <a:rPr sz="1800">
                <a:hlinkClick r:id="rId3"/>
              </a:rPr>
              <a:t>Planificar el surtido de semillas por prioridad de venta y no por tamaño del catálogo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